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0F0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3C13-EEFD-AC46-93CF-3ECD24BFF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E86EA-0761-044B-8F5A-D76C43A74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A2B70-81B2-784D-BB55-06C2CD9D6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497A0-2D8B-DA4B-9376-288F855B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B78FA-A01E-1047-8521-81822669D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960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839F5-9C0F-EF40-80CC-58C306EDB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69A1D-8835-3941-94B4-FFE60FD30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56AB2-CBC1-8042-99F4-79FF9B84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4347A-49A0-F442-815B-1449D1037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30B24-0ED2-5A4D-94A4-B3510A7C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125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5DE8A2-88B4-4440-9DFF-EAD1890D99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DB050-ABEF-0D47-BE6D-BF059CC11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6594-5A0D-364F-A4A6-40C92D8D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84B61-D426-7D40-A729-094EC52F9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CE9FC-46DC-B049-A590-04C7CFC27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97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37D8-7697-8342-92F1-4A9AB1C93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17607-A662-AD47-91F1-BCDAB93CA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9250A-6FB8-0B42-8699-75B6168C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8CD26-C838-D54F-8651-8027DDD0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DF2D5-A00D-B344-96CE-02AC7A1E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61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23AE-2A53-D541-88CC-E3D0C7AB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538F4-922C-7041-BDA6-6E0792A23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E23D6-C9A8-C249-A1E9-9A8DDC4C5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EF1E0-B4E3-6F46-8E0D-1CE7B0781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5BB24-C232-5C43-92FD-D3440B75B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799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C906-2E8E-834B-B3B3-1CB898FB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7BBAA-4517-CD49-90DD-33E5E81A9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33E667-F5B7-F14B-95CE-5C3420A51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858C7-0095-6246-BFE4-0C880FB1D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722D9-21FE-714E-8327-5F268A72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21D5D-0C18-524E-8947-5248036BF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397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0ACA6-26AB-E64D-B33D-896478EE7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94AD6-40DD-F64B-A078-32B68C6BD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4CD6-96A1-6C4A-B5F3-D25643B4A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2140C2-2067-F946-BDB8-CB5A7C7FA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B4B163-F263-B94C-8E39-16524A425E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07FB97-64EF-8241-BAE8-5085B9A2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4828F7-C61D-4548-A345-45D10C4D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3AF9A1-49E3-1B4C-8105-9EE3FB15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94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1459-1DCB-D14F-84A5-A675AFB69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2B535-03DB-E241-9F16-C724BA6EC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572045-4C67-3043-A6F2-9E8DDAE6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A858A2-2B07-C644-8661-DF2423DBE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6576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C2AC92-44CE-B947-9190-9FB23F58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D42267-5F59-114F-964A-DAA118BA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C6D3F-2122-BF48-98D2-33DFED83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976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2742F-12D7-1F43-B3A6-68639B56D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AEB94-9061-6540-A4C7-A99552D95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508BD-4736-484E-A5FF-CF8739451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2F45C-D62D-C24A-91FC-4F04B155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5B978D-F449-F641-897A-C1873846C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5B032E-3282-BC45-8956-C824D4A8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54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B41E8-A227-F346-94D4-E13209573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E469C5-C364-B849-8475-1C80B6150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51CA7-7990-E147-B81E-61CA275CE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5FDB3-3356-0F41-A83D-D3A39907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07E6-CB6D-A14C-9F2E-8EEF5986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359DC-1E0E-0A42-817C-381C7F65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3882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1A9E8-2B66-8E4E-9B81-B9FCF0B8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7D7CF-F919-8A4B-85A0-6462680EB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F1289-9558-4E42-B63C-7982CBB3F6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BF7F7-E470-F64B-8A17-0CF731D1C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EBE62-4717-914C-B268-9B334E56A1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935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lmarnov/redseaband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red-sea-band.herokuapp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mongodb.com/cloud/atlas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dejs.org/en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s://reactjs.org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expressjs.com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0" r="-4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120229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RED SEA</a:t>
            </a:r>
            <a:endParaRPr lang="en-AU" b="1" dirty="0">
              <a:solidFill>
                <a:schemeClr val="bg1"/>
              </a:solidFill>
              <a:effectLst>
                <a:outerShdw blurRad="63500" sx="188000" sy="188000" algn="ctr" rotWithShape="0">
                  <a:prstClr val="black">
                    <a:alpha val="40000"/>
                  </a:prstClr>
                </a:outerShdw>
              </a:effectLst>
              <a:latin typeface="Avenir Black" panose="02000503020000020003" pitchFamily="2" charset="0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067AA05-A30E-864A-B9CD-890554D169AE}"/>
              </a:ext>
            </a:extLst>
          </p:cNvPr>
          <p:cNvSpPr txBox="1">
            <a:spLocks/>
          </p:cNvSpPr>
          <p:nvPr/>
        </p:nvSpPr>
        <p:spPr>
          <a:xfrm>
            <a:off x="1524000" y="368196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>
                <a:solidFill>
                  <a:schemeClr val="bg1"/>
                </a:solidFill>
                <a:effectLst>
                  <a:outerShdw blurRad="63500" sx="200000" sy="200000" algn="ctr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WEBSITE CONTENT MANAGER</a:t>
            </a:r>
            <a:endParaRPr lang="en-AU" dirty="0">
              <a:solidFill>
                <a:schemeClr val="bg1"/>
              </a:solidFill>
              <a:effectLst>
                <a:outerShdw blurRad="63500" sx="200000" sy="200000" algn="ctr" rotWithShape="0">
                  <a:prstClr val="black">
                    <a:alpha val="40000"/>
                  </a:prstClr>
                </a:outerShdw>
              </a:effectLst>
              <a:latin typeface="Avenir Light" panose="020B0402020203020204" pitchFamily="34" charset="77"/>
            </a:endParaRPr>
          </a:p>
        </p:txBody>
      </p:sp>
      <p:pic>
        <p:nvPicPr>
          <p:cNvPr id="5" name="Picture 4" descr="A picture containing small, holding, snow, wearing&#10;&#10;Description automatically generated">
            <a:extLst>
              <a:ext uri="{FF2B5EF4-FFF2-40B4-BE49-F238E27FC236}">
                <a16:creationId xmlns:a16="http://schemas.microsoft.com/office/drawing/2014/main" id="{DD1BFE92-ED7F-104C-9B08-5DFAA7003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96" y="0"/>
            <a:ext cx="8329808" cy="59498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C7033-9FD0-4D4D-A26F-C1E38C9B3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2291"/>
            <a:ext cx="9144000" cy="2387600"/>
          </a:xfrm>
        </p:spPr>
        <p:txBody>
          <a:bodyPr/>
          <a:lstStyle/>
          <a:p>
            <a:r>
              <a:rPr lang="en-AU" b="1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RED SEA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AE070-6014-ED45-A8D4-254D84FF3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81966"/>
            <a:ext cx="9144000" cy="1655762"/>
          </a:xfrm>
        </p:spPr>
        <p:txBody>
          <a:bodyPr/>
          <a:lstStyle/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WEBSITE CONTENT MANAGER</a:t>
            </a:r>
          </a:p>
        </p:txBody>
      </p:sp>
    </p:spTree>
    <p:extLst>
      <p:ext uri="{BB962C8B-B14F-4D97-AF65-F5344CB8AC3E}">
        <p14:creationId xmlns:p14="http://schemas.microsoft.com/office/powerpoint/2010/main" val="495143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Future Development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7003093" cy="48021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Front-end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Embed tour dates utilising our existing </a:t>
            </a:r>
            <a:r>
              <a:rPr lang="en-AU" sz="2000" dirty="0" err="1">
                <a:latin typeface="Avenir Book" panose="02000503020000020003" pitchFamily="2" charset="0"/>
              </a:rPr>
              <a:t>BandsInTown</a:t>
            </a:r>
            <a:r>
              <a:rPr lang="en-AU" sz="2000" dirty="0">
                <a:latin typeface="Avenir Book" panose="02000503020000020003" pitchFamily="2" charset="0"/>
              </a:rPr>
              <a:t> account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Add Media, Video, Tours, and Shop/ Merch pages</a:t>
            </a: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Back-end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Add login requirement to access admin area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Expand on existing features to allow Media and Video content to be managed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3352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Links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7003093" cy="48021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GitHub repo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  <a:hlinkClick r:id="rId3"/>
              </a:rPr>
              <a:t>https://github.com/Solmarnov/redseaband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Deployed website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  <a:hlinkClick r:id="rId4"/>
              </a:rPr>
              <a:t>https://red-sea-band.herokuapp.com/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Expand on existing features to allow Media and Video content to be managed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075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0" r="-4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120229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THANK YOU!</a:t>
            </a:r>
          </a:p>
        </p:txBody>
      </p:sp>
      <p:pic>
        <p:nvPicPr>
          <p:cNvPr id="5" name="Picture 4" descr="A picture containing small, holding, snow, wearing&#10;&#10;Description automatically generated">
            <a:extLst>
              <a:ext uri="{FF2B5EF4-FFF2-40B4-BE49-F238E27FC236}">
                <a16:creationId xmlns:a16="http://schemas.microsoft.com/office/drawing/2014/main" id="{DD1BFE92-ED7F-104C-9B08-5DFAA7003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96" y="0"/>
            <a:ext cx="8329808" cy="59498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C7033-9FD0-4D4D-A26F-C1E38C9B3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2291"/>
            <a:ext cx="9144000" cy="2387600"/>
          </a:xfrm>
        </p:spPr>
        <p:txBody>
          <a:bodyPr/>
          <a:lstStyle/>
          <a:p>
            <a:r>
              <a:rPr lang="en-AU" b="1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50288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>
                <a:solidFill>
                  <a:srgbClr val="670F0E"/>
                </a:solidFill>
                <a:latin typeface="Avenir Black" panose="02000503020000020003" pitchFamily="2" charset="0"/>
              </a:rPr>
              <a:t>Overview</a:t>
            </a:r>
            <a:endParaRPr lang="en-AU" sz="4000" b="1" dirty="0">
              <a:solidFill>
                <a:srgbClr val="670F0E"/>
              </a:solidFill>
              <a:latin typeface="Avenir Black" panose="02000503020000020003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A website content manager enabling website owners to easily update featured content. </a:t>
            </a: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Aimed at those who do not require regular review and changes to the overall design of their website, however, frequently produce new products and content that is featured. </a:t>
            </a: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Featured content can be easily managed without maintenance downtime. New releases can be planned with scheduling. Images can be associated with content for that additional front-end wow factor. 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79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Motivation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AU" sz="2000" dirty="0">
                <a:latin typeface="Avenir Book" panose="02000503020000020003" pitchFamily="2" charset="0"/>
              </a:rPr>
              <a:t>To move my band’s website dependency away from external providers. Simultaneously reducing band running costs and increasing band management efficiency.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136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User Story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As a musician in an independently operated band I want to: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Easily and efficiently update website content such as, </a:t>
            </a:r>
            <a:r>
              <a:rPr lang="en-AU" sz="2000" b="1" dirty="0">
                <a:latin typeface="Avenir Book" panose="02000503020000020003" pitchFamily="2" charset="0"/>
              </a:rPr>
              <a:t>Music</a:t>
            </a:r>
            <a:r>
              <a:rPr lang="en-AU" sz="2000" dirty="0">
                <a:latin typeface="Avenir Book" panose="02000503020000020003" pitchFamily="2" charset="0"/>
              </a:rPr>
              <a:t>, </a:t>
            </a:r>
            <a:r>
              <a:rPr lang="en-AU" sz="2000" b="1" dirty="0">
                <a:latin typeface="Avenir Book" panose="02000503020000020003" pitchFamily="2" charset="0"/>
              </a:rPr>
              <a:t>Videos</a:t>
            </a:r>
            <a:r>
              <a:rPr lang="en-AU" sz="2000" dirty="0">
                <a:latin typeface="Avenir Book" panose="02000503020000020003" pitchFamily="2" charset="0"/>
              </a:rPr>
              <a:t>, </a:t>
            </a:r>
            <a:r>
              <a:rPr lang="en-AU" sz="2000" b="1" dirty="0">
                <a:latin typeface="Avenir Book" panose="02000503020000020003" pitchFamily="2" charset="0"/>
              </a:rPr>
              <a:t>Media</a:t>
            </a:r>
            <a:r>
              <a:rPr lang="en-AU" sz="2000" dirty="0">
                <a:latin typeface="Avenir Book" panose="02000503020000020003" pitchFamily="2" charset="0"/>
              </a:rPr>
              <a:t> &amp; more!</a:t>
            </a: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Schedule new content to prepare upcoming music and video releases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8850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Technologies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447" y="1690688"/>
            <a:ext cx="6663846" cy="44862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MongoDB – Atlas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3"/>
              </a:rPr>
              <a:t>https://www.mongodb.com/cloud/atlas</a:t>
            </a:r>
            <a:endParaRPr lang="en-AU" sz="1800" b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Express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4"/>
              </a:rPr>
              <a:t>https://expressjs.com/</a:t>
            </a:r>
            <a:endParaRPr lang="en-AU" sz="18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React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5"/>
              </a:rPr>
              <a:t>https://reactjs.org/</a:t>
            </a:r>
            <a:endParaRPr lang="en-AU" sz="18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Node.js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6"/>
              </a:rPr>
              <a:t>https://nodejs.org/en/</a:t>
            </a:r>
            <a:endParaRPr lang="en-AU" sz="2000" b="1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385F9AA-1E4E-254F-BD9B-9187CF1E423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5793" r="87500" b="36275"/>
          <a:stretch/>
        </p:blipFill>
        <p:spPr>
          <a:xfrm>
            <a:off x="677095" y="1540376"/>
            <a:ext cx="322210" cy="720000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C995419-3CEF-4841-8347-EC5B9ED38A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8200" y="2646043"/>
            <a:ext cx="540000" cy="540000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31F72EB2-86A4-A647-8DBE-3EB1B23079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8200" y="3734344"/>
            <a:ext cx="540000" cy="540000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7ACD155E-9B50-5A4D-B079-E4310CDB54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8200" y="482264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4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Node Packages (root)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56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Dev Dependencies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concurrently </a:t>
            </a:r>
            <a:r>
              <a:rPr lang="en-AU" sz="1400" dirty="0">
                <a:latin typeface="Avenir Book" panose="02000503020000020003" pitchFamily="2" charset="0"/>
              </a:rPr>
              <a:t>^5.2.0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nodemon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^2.0.4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Dependencies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axios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^0.19.2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express </a:t>
            </a:r>
            <a:r>
              <a:rPr lang="en-AU" sz="1400" dirty="0">
                <a:latin typeface="Avenir Book" panose="02000503020000020003" pitchFamily="2" charset="0"/>
              </a:rPr>
              <a:t>^4.17.1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mongoose </a:t>
            </a:r>
            <a:r>
              <a:rPr lang="en-AU" sz="1400" dirty="0">
                <a:latin typeface="Avenir Book" panose="02000503020000020003" pitchFamily="2" charset="0"/>
              </a:rPr>
              <a:t>^5.9.25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multer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^1.4.2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if-env </a:t>
            </a:r>
            <a:r>
              <a:rPr lang="en-AU" sz="1400" dirty="0">
                <a:latin typeface="Avenir Book" panose="02000503020000020003" pitchFamily="2" charset="0"/>
              </a:rPr>
              <a:t>^1.0.4</a:t>
            </a:r>
            <a:endParaRPr lang="en-AU" sz="2000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989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Node Packages (client)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56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Dependencies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axios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^0.19.2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 </a:t>
            </a:r>
            <a:r>
              <a:rPr lang="en-AU" sz="1400" dirty="0">
                <a:latin typeface="Avenir Book" panose="02000503020000020003" pitchFamily="2" charset="0"/>
              </a:rPr>
              <a:t>^16.13.1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</a:t>
            </a:r>
            <a:r>
              <a:rPr lang="en-AU" sz="2000" dirty="0" err="1">
                <a:latin typeface="Avenir Book" panose="02000503020000020003" pitchFamily="2" charset="0"/>
              </a:rPr>
              <a:t>dom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^16.13.1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react-router-</a:t>
            </a:r>
            <a:r>
              <a:rPr lang="en-AU" sz="2000" dirty="0" err="1">
                <a:latin typeface="Avenir Book" panose="02000503020000020003" pitchFamily="2" charset="0"/>
              </a:rPr>
              <a:t>dom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^5.2.0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react-scripts </a:t>
            </a:r>
            <a:r>
              <a:rPr lang="en-AU" sz="1400" dirty="0">
                <a:latin typeface="Avenir Book" panose="02000503020000020003" pitchFamily="2" charset="0"/>
              </a:rPr>
              <a:t>^3.4.1</a:t>
            </a:r>
            <a:endParaRPr lang="en-AU" sz="2000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15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Challenges &amp; Successes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93557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Challenges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Designing with zero dependencies on CSS3/ JavaScript libraries or frameworks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 persistent error in my local environment that restricted the ability to test connections to the server. This meant the only way I could test was to deploy to Heroku. It’s a development nightmare and something I’ll need to address to further expand on this project.</a:t>
            </a: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Successes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Honing my skills with CSS3 to produce visually stunning website and UI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Utilising MongoDB Atlas in place of Heroku’s </a:t>
            </a:r>
            <a:r>
              <a:rPr lang="en-AU" sz="2000" dirty="0" err="1">
                <a:latin typeface="Avenir Book" panose="02000503020000020003" pitchFamily="2" charset="0"/>
              </a:rPr>
              <a:t>mLabs</a:t>
            </a:r>
            <a:r>
              <a:rPr lang="en-AU" sz="2000" dirty="0">
                <a:latin typeface="Avenir Book" panose="02000503020000020003" pitchFamily="2" charset="0"/>
              </a:rPr>
              <a:t> add-on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1203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81677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416</Words>
  <Application>Microsoft Macintosh PowerPoint</Application>
  <PresentationFormat>Widescreen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Black</vt:lpstr>
      <vt:lpstr>Avenir Book</vt:lpstr>
      <vt:lpstr>Avenir Light</vt:lpstr>
      <vt:lpstr>Calibri</vt:lpstr>
      <vt:lpstr>Calibri Light</vt:lpstr>
      <vt:lpstr>Office Theme</vt:lpstr>
      <vt:lpstr>RED SEA</vt:lpstr>
      <vt:lpstr>Overview</vt:lpstr>
      <vt:lpstr>Motivation</vt:lpstr>
      <vt:lpstr>User Story</vt:lpstr>
      <vt:lpstr>Technologies</vt:lpstr>
      <vt:lpstr>Node Packages (root)</vt:lpstr>
      <vt:lpstr>Node Packages (client)</vt:lpstr>
      <vt:lpstr>Challenges &amp; Successes</vt:lpstr>
      <vt:lpstr>PowerPoint Presentation</vt:lpstr>
      <vt:lpstr>Future Development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Daniels</dc:creator>
  <cp:lastModifiedBy>Scott Daniels</cp:lastModifiedBy>
  <cp:revision>16</cp:revision>
  <dcterms:created xsi:type="dcterms:W3CDTF">2020-07-30T01:01:26Z</dcterms:created>
  <dcterms:modified xsi:type="dcterms:W3CDTF">2020-07-30T03:56:27Z</dcterms:modified>
</cp:coreProperties>
</file>

<file path=docProps/thumbnail.jpeg>
</file>